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4"/>
  </p:handoutMasterIdLst>
  <p:sldIdLst>
    <p:sldId id="258" r:id="rId2"/>
    <p:sldId id="260" r:id="rId3"/>
  </p:sldIdLst>
  <p:sldSz cx="6858000" cy="9144000" type="letter"/>
  <p:notesSz cx="7010400" cy="92964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Open Sans Light" panose="020B0604020202020204" charset="0"/>
      <p:regular r:id="rId11"/>
      <p:italic r:id="rId12"/>
    </p:embeddedFont>
    <p:embeddedFont>
      <p:font typeface="Pompiere 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154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 bwMode="white">
          <a:xfrm>
            <a:off x="-32897" y="-58752"/>
            <a:ext cx="6857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>
                <a:solidFill>
                  <a:schemeClr val="bg1"/>
                </a:solidFill>
                <a:latin typeface="Pompiere " panose="02000000000000000000" pitchFamily="2" charset="0"/>
              </a:rPr>
              <a:t>G.I.F.T.4.S. VILLAGE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8561" y="1530766"/>
            <a:ext cx="5179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ompiere " panose="02000000000000000000" pitchFamily="2" charset="0"/>
              </a:rPr>
              <a:t>WELCOME to the G.I.F.T.4.S. Academy!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6776" y="5226984"/>
            <a:ext cx="2663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rgbClr val="0070C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#Dedicated2futureleaders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9696" y="6087989"/>
            <a:ext cx="1474077" cy="200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1474077" cy="4103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8" y="6104904"/>
            <a:ext cx="131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ompiere " panose="02000000000000000000" pitchFamily="2" charset="0"/>
              </a:rPr>
              <a:t>August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4186" y="6081628"/>
            <a:ext cx="1474077" cy="2015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06408" y="6059913"/>
            <a:ext cx="1474077" cy="4103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208945" y="6076828"/>
            <a:ext cx="149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ompiere " panose="02000000000000000000" pitchFamily="2" charset="0"/>
              </a:rPr>
              <a:t>October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6941" y="6085284"/>
            <a:ext cx="1474077" cy="2011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46047" y="6083973"/>
            <a:ext cx="1474077" cy="4103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 bwMode="white">
          <a:xfrm>
            <a:off x="3543825" y="6103249"/>
            <a:ext cx="148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ompiere " panose="02000000000000000000" pitchFamily="2" charset="0"/>
              </a:rPr>
              <a:t>September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ompiere " panose="02000000000000000000" pitchFamily="2" charset="0"/>
              </a:rPr>
              <a:t>WHAT HAPPENS NEXT?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53600" y="8203816"/>
            <a:ext cx="482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ompiere " panose="020B0604020202020204" charset="0"/>
              </a:rPr>
              <a:t>"Today I will do what others won't, so tomorrow I can accomplish what others can't." - Jerry Rice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53599" y="6597245"/>
            <a:ext cx="1507953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FIRST DAY OF SCHOOL – 19</a:t>
            </a:r>
            <a:r>
              <a:rPr lang="en-US" sz="1000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</a:t>
            </a:r>
            <a:endParaRPr lang="en-US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3544720" y="6597245"/>
            <a:ext cx="1475404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Parent Meeting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Tutoring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SCHOOL – 2</a:t>
            </a:r>
            <a:r>
              <a:rPr lang="en-US" sz="1000" baseline="30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nd</a:t>
            </a:r>
            <a:endParaRPr lang="en-US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08945" y="6597245"/>
            <a:ext cx="14179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Parent Meeting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Tutoring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NO SCHOOL – 11</a:t>
            </a:r>
            <a:r>
              <a:rPr lang="en-US" sz="1000" baseline="30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th</a:t>
            </a:r>
            <a:r>
              <a:rPr lang="en-US" sz="1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&amp; 14th</a:t>
            </a:r>
          </a:p>
          <a:p>
            <a:pPr>
              <a:spcAft>
                <a:spcPts val="300"/>
              </a:spcAft>
            </a:pPr>
            <a:r>
              <a:rPr lang="en-US" sz="1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-363576" y="3681157"/>
            <a:ext cx="2179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/>
              <a:t>Long Middle School</a:t>
            </a:r>
          </a:p>
          <a:p>
            <a:pPr lvl="1"/>
            <a:r>
              <a:rPr lang="en-US" sz="1400" dirty="0"/>
              <a:t>2525 Frankford Rd</a:t>
            </a:r>
          </a:p>
          <a:p>
            <a:pPr lvl="1"/>
            <a:r>
              <a:rPr lang="en-US" sz="1400" dirty="0"/>
              <a:t>Dallas, TX  75287</a:t>
            </a:r>
          </a:p>
          <a:p>
            <a:pPr lvl="1"/>
            <a:r>
              <a:rPr lang="en-US" sz="1400" dirty="0"/>
              <a:t>972-662-4100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15875" y="4719807"/>
            <a:ext cx="17504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Pompiere " panose="020B0604020202020204" charset="0"/>
              </a:rPr>
              <a:t>_____________</a:t>
            </a:r>
          </a:p>
          <a:p>
            <a:pPr algn="ctr"/>
            <a:r>
              <a:rPr lang="en-US" sz="2000" dirty="0">
                <a:latin typeface="Pompiere " panose="02000000000000000000" pitchFamily="2" charset="0"/>
              </a:rPr>
              <a:t>New Parent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ompiere " panose="02000000000000000000" pitchFamily="2" charset="0"/>
              </a:rPr>
              <a:t>Have you signed up for ePACT?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ompiere " panose="02000000000000000000" pitchFamily="2" charset="0"/>
              </a:rPr>
              <a:t>Are you getting email and phone notifications from ePACT?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ompiere " panose="02000000000000000000" pitchFamily="2" charset="0"/>
              </a:rPr>
              <a:t>Have you turned in STAAR results and Report Cards?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0B14B2-503A-484F-8157-C8D8E7122303}"/>
              </a:ext>
            </a:extLst>
          </p:cNvPr>
          <p:cNvSpPr txBox="1"/>
          <p:nvPr/>
        </p:nvSpPr>
        <p:spPr bwMode="white">
          <a:xfrm>
            <a:off x="0" y="772245"/>
            <a:ext cx="6969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P.O. Box 560823, The Colony, TX  75056    (469) 630-2854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https://www.gift4sacademy.org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E7CF07-5751-4F4F-822A-C290EBD92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7" y="2186859"/>
            <a:ext cx="1545029" cy="128108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1CF9E61-77A9-4F42-BD24-5B0C1D2276F0}"/>
              </a:ext>
            </a:extLst>
          </p:cNvPr>
          <p:cNvSpPr txBox="1"/>
          <p:nvPr/>
        </p:nvSpPr>
        <p:spPr>
          <a:xfrm>
            <a:off x="1815636" y="2054122"/>
            <a:ext cx="49874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r>
              <a:rPr lang="en-US" dirty="0"/>
              <a:t>When: July 8th – 25th</a:t>
            </a:r>
          </a:p>
          <a:p>
            <a:r>
              <a:rPr lang="en-US" dirty="0"/>
              <a:t>Time: 7:00am – 4:30pm</a:t>
            </a:r>
          </a:p>
          <a:p>
            <a:r>
              <a:rPr lang="en-US" dirty="0"/>
              <a:t>Serving Grades – 3</a:t>
            </a:r>
            <a:r>
              <a:rPr lang="en-US" baseline="30000" dirty="0"/>
              <a:t>rd</a:t>
            </a:r>
            <a:r>
              <a:rPr lang="en-US" dirty="0"/>
              <a:t>, 4</a:t>
            </a:r>
            <a:r>
              <a:rPr lang="en-US" baseline="30000" dirty="0"/>
              <a:t>th</a:t>
            </a:r>
            <a:r>
              <a:rPr lang="en-US" dirty="0"/>
              <a:t>, 5</a:t>
            </a:r>
            <a:r>
              <a:rPr lang="en-US" baseline="30000" dirty="0"/>
              <a:t>th</a:t>
            </a:r>
            <a:r>
              <a:rPr lang="en-US" dirty="0"/>
              <a:t> and 8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**Breakfast will be served from 7:00am -7:30am** ***Class will begin promptly at 7:35am***</a:t>
            </a:r>
          </a:p>
          <a:p>
            <a:r>
              <a:rPr lang="en-US" dirty="0"/>
              <a:t>More details will be provided in your parent packet at our July meeting. This year we will have tennis, social studies, language arts, team teach, and much, much more!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 bwMode="white">
          <a:xfrm>
            <a:off x="-32897" y="-58752"/>
            <a:ext cx="6857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>
                <a:solidFill>
                  <a:schemeClr val="bg1"/>
                </a:solidFill>
                <a:latin typeface="Pompiere " panose="02000000000000000000" pitchFamily="2" charset="0"/>
              </a:rPr>
              <a:t>G.I.F.T.4.S. VILLAGE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8561" y="1530766"/>
            <a:ext cx="5179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ompiere " panose="02000000000000000000" pitchFamily="2" charset="0"/>
              </a:rPr>
              <a:t>Bienvenidos a la  academia G.I.F.T.4.S.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6776" y="5226984"/>
            <a:ext cx="2663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i="1" dirty="0">
                <a:solidFill>
                  <a:srgbClr val="0070C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#Dedicados a futuros líderes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89696" y="6087989"/>
            <a:ext cx="1474077" cy="200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1474077" cy="4103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8" y="6104904"/>
            <a:ext cx="1318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ompiere " panose="02000000000000000000" pitchFamily="2" charset="0"/>
              </a:rPr>
              <a:t>Agosto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4186" y="6081628"/>
            <a:ext cx="1474077" cy="2015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06408" y="6059913"/>
            <a:ext cx="1474077" cy="4103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208945" y="6076828"/>
            <a:ext cx="149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ompiere " panose="02000000000000000000" pitchFamily="2" charset="0"/>
              </a:rPr>
              <a:t>Octubre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6941" y="6085284"/>
            <a:ext cx="1474077" cy="2011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546047" y="6083973"/>
            <a:ext cx="1474077" cy="4103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 bwMode="white">
          <a:xfrm>
            <a:off x="3543825" y="6103249"/>
            <a:ext cx="148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Pompiere " panose="02000000000000000000" pitchFamily="2" charset="0"/>
              </a:rPr>
              <a:t>Septiembre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ompiere " panose="02000000000000000000" pitchFamily="2" charset="0"/>
              </a:rPr>
              <a:t>Qué está por pasar?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53600" y="8203816"/>
            <a:ext cx="482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ompiere " panose="020B0604020202020204" charset="0"/>
              </a:rPr>
              <a:t>“Hoy haré lo que otros no harán, para mañana poder lograr, lo que otros no podrán" - Jerry Rice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53599" y="6597245"/>
            <a:ext cx="1507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Primer día de clases</a:t>
            </a:r>
          </a:p>
          <a:p>
            <a:pPr>
              <a:spcAft>
                <a:spcPts val="300"/>
              </a:spcAft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agosto 19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3544720" y="6597245"/>
            <a:ext cx="147540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Junta para padres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Tutoriales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 hay clases el 2 de septiembre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08945" y="6597245"/>
            <a:ext cx="1417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Junta para padres 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Tutoriales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No hay clases el 11 y 14 de septiembre</a:t>
            </a:r>
          </a:p>
          <a:p>
            <a:pPr>
              <a:spcAft>
                <a:spcPts val="300"/>
              </a:spcAft>
            </a:pPr>
            <a:r>
              <a:rPr lang="en-US" sz="10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-363576" y="3681157"/>
            <a:ext cx="2179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/>
              <a:t>Long Middle School</a:t>
            </a:r>
          </a:p>
          <a:p>
            <a:pPr lvl="1"/>
            <a:r>
              <a:rPr lang="en-US" sz="1400" dirty="0"/>
              <a:t>2525 Frankford Rd</a:t>
            </a:r>
          </a:p>
          <a:p>
            <a:pPr lvl="1"/>
            <a:r>
              <a:rPr lang="en-US" sz="1400" dirty="0"/>
              <a:t>Dallas, TX  75287</a:t>
            </a:r>
          </a:p>
          <a:p>
            <a:pPr lvl="1"/>
            <a:r>
              <a:rPr lang="en-US" sz="1400" dirty="0"/>
              <a:t>972-662-4100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15875" y="4719807"/>
            <a:ext cx="17504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Pompiere " panose="020B0604020202020204" charset="0"/>
              </a:rPr>
              <a:t>_____________</a:t>
            </a:r>
          </a:p>
          <a:p>
            <a:pPr algn="ctr"/>
            <a:r>
              <a:rPr lang="en-US" sz="2000" u="sng" dirty="0">
                <a:latin typeface="Pompiere " panose="02000000000000000000" pitchFamily="2" charset="0"/>
              </a:rPr>
              <a:t>Padres principiantes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ompiere " panose="02000000000000000000" pitchFamily="2" charset="0"/>
              </a:rPr>
              <a:t>Se ha registrado en  ePACT?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ompiere " panose="02000000000000000000" pitchFamily="2" charset="0"/>
              </a:rPr>
              <a:t>Está recibiendo correos electrónicos y textos de  ePACT?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ompiere " panose="02000000000000000000" pitchFamily="2" charset="0"/>
              </a:rPr>
              <a:t>Ya entregó calificaciones y resultados de STAAR?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0B14B2-503A-484F-8157-C8D8E7122303}"/>
              </a:ext>
            </a:extLst>
          </p:cNvPr>
          <p:cNvSpPr txBox="1"/>
          <p:nvPr/>
        </p:nvSpPr>
        <p:spPr bwMode="white">
          <a:xfrm>
            <a:off x="0" y="772245"/>
            <a:ext cx="6969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P.O. Box 560823, The Colony, TX  75056    (469) 630-2854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https://www.gift4sacademy.org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E7CF07-5751-4F4F-822A-C290EBD92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7" y="2186859"/>
            <a:ext cx="1545029" cy="128108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1CF9E61-77A9-4F42-BD24-5B0C1D2276F0}"/>
              </a:ext>
            </a:extLst>
          </p:cNvPr>
          <p:cNvSpPr txBox="1"/>
          <p:nvPr/>
        </p:nvSpPr>
        <p:spPr>
          <a:xfrm>
            <a:off x="1815636" y="2054122"/>
            <a:ext cx="49874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r>
              <a:rPr lang="en-US" dirty="0"/>
              <a:t>Fecha: Julio 8 al 25 del 2019 </a:t>
            </a:r>
          </a:p>
          <a:p>
            <a:r>
              <a:rPr lang="en-US" dirty="0"/>
              <a:t>Hora: 7:00 am – 4:30 pm</a:t>
            </a:r>
          </a:p>
          <a:p>
            <a:r>
              <a:rPr lang="en-US" dirty="0"/>
              <a:t>Asistiendo alumnos de 3</a:t>
            </a:r>
            <a:r>
              <a:rPr lang="en-US" baseline="30000" dirty="0"/>
              <a:t>o</a:t>
            </a:r>
            <a:r>
              <a:rPr lang="en-US" dirty="0"/>
              <a:t>, 4</a:t>
            </a:r>
            <a:r>
              <a:rPr lang="en-US" baseline="30000" dirty="0"/>
              <a:t>o</a:t>
            </a:r>
            <a:r>
              <a:rPr lang="en-US" dirty="0"/>
              <a:t>, 5</a:t>
            </a:r>
            <a:r>
              <a:rPr lang="en-US" baseline="30000" dirty="0"/>
              <a:t>o</a:t>
            </a:r>
            <a:r>
              <a:rPr lang="en-US" dirty="0"/>
              <a:t> y 8</a:t>
            </a:r>
            <a:r>
              <a:rPr lang="en-US" baseline="30000" dirty="0"/>
              <a:t>o</a:t>
            </a:r>
            <a:r>
              <a:rPr lang="en-US" dirty="0"/>
              <a:t> grado</a:t>
            </a:r>
          </a:p>
          <a:p>
            <a:r>
              <a:rPr lang="en-US" dirty="0"/>
              <a:t>**Desayuno  de 7:00am -7:30am** </a:t>
            </a:r>
          </a:p>
          <a:p>
            <a:r>
              <a:rPr lang="en-US" dirty="0"/>
              <a:t>***Las clases empezaran a las 7:35am***</a:t>
            </a:r>
          </a:p>
          <a:p>
            <a:r>
              <a:rPr lang="en-US" dirty="0"/>
              <a:t>Para más detalles acompáñenos a  la junta de  julio. Este año se ofrecerá clases de tenis, ciencias sociales, lectura y redacción, trabajando en equipo y muchas más!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06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1116</TotalTime>
  <Words>457</Words>
  <Application>Microsoft Office PowerPoint</Application>
  <PresentationFormat>Letter Paper (8.5x11 in)</PresentationFormat>
  <Paragraphs>70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Open Sans Light</vt:lpstr>
      <vt:lpstr>Pompiere </vt:lpstr>
      <vt:lpstr>Arial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Venera Flores-Stafford</cp:lastModifiedBy>
  <cp:revision>105</cp:revision>
  <cp:lastPrinted>2019-07-09T15:03:04Z</cp:lastPrinted>
  <dcterms:created xsi:type="dcterms:W3CDTF">2014-11-15T02:21:14Z</dcterms:created>
  <dcterms:modified xsi:type="dcterms:W3CDTF">2019-07-24T20:24:16Z</dcterms:modified>
</cp:coreProperties>
</file>